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56" r:id="rId3"/>
    <p:sldId id="280" r:id="rId4"/>
    <p:sldId id="257" r:id="rId5"/>
    <p:sldId id="276" r:id="rId6"/>
    <p:sldId id="270" r:id="rId7"/>
    <p:sldId id="271" r:id="rId8"/>
    <p:sldId id="258" r:id="rId9"/>
    <p:sldId id="279" r:id="rId10"/>
    <p:sldId id="278" r:id="rId11"/>
    <p:sldId id="260" r:id="rId12"/>
    <p:sldId id="272" r:id="rId13"/>
    <p:sldId id="266" r:id="rId14"/>
    <p:sldId id="273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3B50B"/>
    <a:srgbClr val="06C067"/>
    <a:srgbClr val="FF0000"/>
    <a:srgbClr val="0CB488"/>
    <a:srgbClr val="AE124D"/>
    <a:srgbClr val="B3540D"/>
    <a:srgbClr val="660066"/>
    <a:srgbClr val="0BB568"/>
    <a:srgbClr val="DD7E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5939C-CF04-43EB-AC9E-9E89226B9314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096EE-0F28-40B5-AE05-10E18E19F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1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096EE-0F28-40B5-AE05-10E18E19F8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5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45B76-DA00-4239-AA1C-BCCB2780624E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ECDFF-0E16-4E36-B09B-093CED24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9000">
              <a:srgbClr val="06C067"/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8752" y="297657"/>
            <a:ext cx="8153400" cy="11430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শুভেচ্ছা</a:t>
            </a:r>
            <a:endParaRPr lang="en-US" sz="5400" b="1" i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12" y="1417638"/>
            <a:ext cx="3595688" cy="50292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5014912" cy="4846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85800"/>
            <a:ext cx="7772400" cy="5334000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rgbClr val="66006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04800"/>
            <a:ext cx="8153400" cy="5105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b="1" dirty="0" smtClean="0">
                <a:solidFill>
                  <a:srgbClr val="AE124D"/>
                </a:solidFill>
              </a:rPr>
              <a:t>   </a:t>
            </a:r>
            <a:r>
              <a:rPr lang="en-US" sz="7200" b="1" dirty="0" err="1" smtClean="0">
                <a:solidFill>
                  <a:srgbClr val="AE124D"/>
                </a:solidFill>
              </a:rPr>
              <a:t>পরিচিতি</a:t>
            </a:r>
            <a:endParaRPr lang="en-US" sz="7200" b="1" dirty="0" smtClean="0">
              <a:solidFill>
                <a:srgbClr val="AE124D"/>
              </a:solidFill>
            </a:endParaRPr>
          </a:p>
          <a:p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সেলিনা</a:t>
            </a:r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আকতার</a:t>
            </a:r>
            <a:endParaRPr lang="en-US" sz="4000" dirty="0" smtClean="0">
              <a:solidFill>
                <a:srgbClr val="AE12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জয়নগর</a:t>
            </a:r>
            <a:r>
              <a:rPr lang="bn-BD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মাধ্যমিক বিদ্যালয়।</a:t>
            </a:r>
            <a:endParaRPr lang="en-US" sz="4000" dirty="0" smtClean="0">
              <a:solidFill>
                <a:srgbClr val="AE12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দৌলতখান</a:t>
            </a:r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ভোলা</a:t>
            </a:r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000" dirty="0" smtClean="0">
                <a:solidFill>
                  <a:srgbClr val="AE12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নং-০১৭৩১৪০২১৫২</a:t>
            </a:r>
          </a:p>
          <a:p>
            <a:pPr algn="ctr"/>
            <a:endParaRPr lang="en-US" dirty="0">
              <a:solidFill>
                <a:srgbClr val="AE124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066800"/>
            <a:ext cx="2590800" cy="19431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866" y="2057400"/>
            <a:ext cx="8229600" cy="1981200"/>
          </a:xfrm>
        </p:spPr>
        <p:txBody>
          <a:bodyPr>
            <a:noAutofit/>
          </a:bodyPr>
          <a:lstStyle/>
          <a:p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en-US" sz="4000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000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0"/>
            <a:ext cx="8458200" cy="1447800"/>
          </a:xfrm>
        </p:spPr>
        <p:txBody>
          <a:bodyPr>
            <a:normAutofit fontScale="32500" lnSpcReduction="20000"/>
          </a:bodyPr>
          <a:lstStyle/>
          <a:p>
            <a:endParaRPr lang="en-US" sz="4400" b="1" i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400" b="1" i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3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123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230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707388"/>
            <a:ext cx="3505200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i="1" dirty="0" err="1" smtClean="0">
                <a:solidFill>
                  <a:srgbClr val="0000FF"/>
                </a:solidFill>
              </a:rPr>
              <a:t>শিখনফল</a:t>
            </a:r>
            <a:endParaRPr lang="en-US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1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00FF"/>
                </a:solidFill>
              </a:rPr>
              <a:t/>
            </a:r>
            <a:br>
              <a:rPr lang="bn-BD" dirty="0" smtClean="0">
                <a:solidFill>
                  <a:srgbClr val="0000FF"/>
                </a:solidFill>
              </a:rPr>
            </a:br>
            <a:r>
              <a:rPr lang="bn-BD" dirty="0" smtClean="0">
                <a:solidFill>
                  <a:srgbClr val="0000FF"/>
                </a:solidFill>
              </a:rPr>
              <a:t/>
            </a:r>
            <a:br>
              <a:rPr lang="bn-BD" dirty="0" smtClean="0">
                <a:solidFill>
                  <a:srgbClr val="0000FF"/>
                </a:solidFill>
              </a:rPr>
            </a:br>
            <a:r>
              <a:rPr lang="bn-BD" dirty="0" smtClean="0">
                <a:solidFill>
                  <a:srgbClr val="0000FF"/>
                </a:solidFill>
              </a:rPr>
              <a:t/>
            </a:r>
            <a:br>
              <a:rPr lang="bn-BD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/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bn-BD" dirty="0" smtClean="0">
                <a:solidFill>
                  <a:srgbClr val="0000FF"/>
                </a:solidFill>
              </a:rPr>
              <a:t/>
            </a:r>
            <a:br>
              <a:rPr lang="bn-BD" dirty="0" smtClean="0">
                <a:solidFill>
                  <a:srgbClr val="0000FF"/>
                </a:solidFill>
              </a:rPr>
            </a:br>
            <a:r>
              <a:rPr lang="bn-BD" dirty="0" smtClean="0">
                <a:solidFill>
                  <a:srgbClr val="0000FF"/>
                </a:solidFill>
              </a:rPr>
              <a:t/>
            </a:r>
            <a:br>
              <a:rPr lang="bn-BD" dirty="0" smtClean="0">
                <a:solidFill>
                  <a:srgbClr val="0000FF"/>
                </a:solidFill>
              </a:rPr>
            </a:br>
            <a:r>
              <a:rPr lang="bn-BD" dirty="0" smtClean="0">
                <a:solidFill>
                  <a:srgbClr val="0000FF"/>
                </a:solidFill>
              </a:rPr>
              <a:t/>
            </a:r>
            <a:br>
              <a:rPr lang="bn-BD" dirty="0" smtClean="0">
                <a:solidFill>
                  <a:srgbClr val="0000FF"/>
                </a:solidFill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3048000"/>
            <a:ext cx="8229600" cy="3124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6000" dirty="0" smtClean="0">
                <a:solidFill>
                  <a:srgbClr val="00B050"/>
                </a:solidFill>
              </a:rPr>
              <a:t>             </a:t>
            </a:r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60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সংগঠন</a:t>
            </a:r>
            <a:endParaRPr lang="en-US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381000" y="304800"/>
            <a:ext cx="8229600" cy="2362200"/>
          </a:xfrm>
          <a:prstGeom prst="horizontalScroll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শিক্ষা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000">
              <a:srgbClr val="06C067"/>
            </a:gs>
            <a:gs pos="75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19200" y="0"/>
            <a:ext cx="8077200" cy="1066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8679" name="Picture 7" descr="images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6617" y="1692276"/>
            <a:ext cx="3429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 descr="images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5617" y="1843881"/>
            <a:ext cx="2743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 descr="images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3733800"/>
            <a:ext cx="2971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10" descr="index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1958181"/>
            <a:ext cx="2743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11" descr="index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1319" y="4041443"/>
            <a:ext cx="2514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images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3733800"/>
            <a:ext cx="2971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https://encrypted-tbn3.gstatic.com/images?q=tbn:ANd9GcSiFayid8vDdzT2qPZa_fKrnJyhOX6HBjJGjUQJpMF_R_8qX47Xk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3886200"/>
            <a:ext cx="2343150" cy="195262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535363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bn-BD" dirty="0" smtClean="0">
              <a:solidFill>
                <a:srgbClr val="FF0000"/>
              </a:solidFill>
            </a:endParaRPr>
          </a:p>
          <a:p>
            <a:pPr algn="just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সাহায্যে কোন কাজ করার জন্য প্রথমে কম্পিউটারকে ঐ কাজের জন্য তথ্য প্রদান করতে হয়। যে সকল যন্ত্রের মাধ্যমে কম্পিউটারে তথ্য দেওয়া যায় তাকে ইনপুট ডিভাইস বলে।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838200" y="381000"/>
            <a:ext cx="7696200" cy="1143000"/>
          </a:xfrm>
          <a:prstGeom prst="flowChartPunchedTape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endParaRPr lang="bn-BD" sz="44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bn-BD" sz="4800" dirty="0" smtClean="0">
              <a:solidFill>
                <a:srgbClr val="FF0000"/>
              </a:solidFill>
            </a:endParaRPr>
          </a:p>
          <a:p>
            <a:pPr algn="ctr"/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505200"/>
            <a:ext cx="8153400" cy="2620963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0000FF"/>
                </a:solidFill>
              </a:rPr>
              <a:t>                </a:t>
            </a:r>
          </a:p>
          <a:p>
            <a:pPr>
              <a:buNone/>
            </a:pPr>
            <a:r>
              <a:rPr lang="bn-BD" dirty="0" smtClean="0">
                <a:solidFill>
                  <a:srgbClr val="0000FF"/>
                </a:solidFill>
              </a:rPr>
              <a:t>     </a:t>
            </a:r>
            <a:r>
              <a:rPr lang="en-US" dirty="0" smtClean="0">
                <a:solidFill>
                  <a:srgbClr val="0000FF"/>
                </a:solidFill>
              </a:rPr>
              <a:t>             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295400" y="3012168"/>
            <a:ext cx="2971800" cy="1524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4000" dirty="0" smtClean="0">
                <a:solidFill>
                  <a:srgbClr val="0000FF"/>
                </a:solidFill>
              </a:rPr>
              <a:t>  কী-বোর্ড</a:t>
            </a:r>
          </a:p>
        </p:txBody>
      </p:sp>
      <p:pic>
        <p:nvPicPr>
          <p:cNvPr id="5" name="Picture 7" descr="images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2100" y="352286"/>
            <a:ext cx="5410200" cy="2906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76300" y="4641938"/>
            <a:ext cx="7620000" cy="224676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solidFill>
                  <a:srgbClr val="FF0000"/>
                </a:solidFill>
              </a:rPr>
              <a:t>কী-বোর্ড: কী-বোর্ডের মাধ্যমে কম্পিউটারে তথ্য প্রদান করা হয়। কম্পিউটারের কী-বোর্ডের সাহায্যে টাইপ করা ছাড়াও কম্পিউটারকে প্রয়োজনীয় সব ধরনের নির্দেশ প্রদান করা হয়। এটি একটি অত্যাবশ্যকীয় ইনপুট ডিভাইস।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bn-BD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95450" y="2872581"/>
            <a:ext cx="4724400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endParaRPr lang="en-US" sz="54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6" name="Flowchart: Punched Tape 5"/>
          <p:cNvSpPr/>
          <p:nvPr/>
        </p:nvSpPr>
        <p:spPr>
          <a:xfrm>
            <a:off x="647700" y="3863181"/>
            <a:ext cx="7848600" cy="3124200"/>
          </a:xfrm>
          <a:prstGeom prst="flowChartPunchedTape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i="1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endParaRPr lang="bn-BD" sz="3200" dirty="0" smtClean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মাউস: মাউসের সাহায্যে কম্পিউটারকে বিভিন্ন প্রকার নির্দেশ প্রদান করা হয়। আমরা যদি একটি ছবি আঁকতে চাই তাহলে তা কী-বোর্ড দিয়ে করা যায় না। আমরা মাউস নাড়িয়ে তা করতে পারি।</a:t>
            </a:r>
            <a:endParaRPr lang="en-US" sz="32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8" descr="images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>
                <a:solidFill>
                  <a:srgbClr val="0000FF"/>
                </a:solidFill>
              </a:rPr>
              <a:t/>
            </a:r>
            <a:br>
              <a:rPr lang="en-US" u="sng" dirty="0" smtClean="0">
                <a:solidFill>
                  <a:srgbClr val="0000FF"/>
                </a:solidFill>
              </a:rPr>
            </a:b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362200" y="3231653"/>
            <a:ext cx="3810000" cy="685800"/>
          </a:xfrm>
          <a:prstGeom prst="roundRect">
            <a:avLst/>
          </a:prstGeom>
          <a:solidFill>
            <a:srgbClr val="13B50B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FFC000"/>
              </a:solidFill>
            </a:endParaRPr>
          </a:p>
          <a:p>
            <a:pPr algn="ctr"/>
            <a:r>
              <a:rPr lang="bn-BD" sz="4400" dirty="0" smtClean="0">
                <a:solidFill>
                  <a:srgbClr val="FFC000"/>
                </a:solidFill>
              </a:rPr>
              <a:t>স্ক্যানার</a:t>
            </a:r>
            <a:endParaRPr lang="en-US" sz="4400" dirty="0" smtClean="0">
              <a:solidFill>
                <a:srgbClr val="FFC000"/>
              </a:solidFill>
            </a:endParaRP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6" name="Picture 9" descr="images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0"/>
            <a:ext cx="7162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62000" y="4114800"/>
            <a:ext cx="8077200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স্ক্যানার: যে কোন প্রকার ছবি, মুদ্রিত বা হাতে লেখা কোনো ডকুমেন্ট অথবা কোনো বস্তুর ডিজিটাল প্রতিলিপি তৈরি করার যন্ত্রের নাম হচ্ছে স্ক্যানার।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/>
          <p:cNvSpPr/>
          <p:nvPr/>
        </p:nvSpPr>
        <p:spPr>
          <a:xfrm>
            <a:off x="1905000" y="2743200"/>
            <a:ext cx="4724400" cy="914400"/>
          </a:xfrm>
          <a:prstGeom prst="flowChartProcess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ওএমআর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10" descr="index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6629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71500" y="4114800"/>
            <a:ext cx="7924800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ওএমআর</a:t>
            </a:r>
            <a:r>
              <a:rPr lang="bn-BD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এটিও একটি ইনপুট ডিভাইস। আলোর প্রতিফলন বিচার করে এটি বিভিন্ন ধরনের তথ্য বুঝতে পারে। বহুনির্বাচনি প্রশ্নের উত্তরপত্র যাচাইয়ে এটি ব্যাপকভাবে ব্যবহৃত হচ্ছে।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2400" dirty="0" smtClean="0">
                <a:solidFill>
                  <a:srgbClr val="0000FF"/>
                </a:solidFill>
              </a:rPr>
              <a:t/>
            </a:r>
            <a:br>
              <a:rPr lang="bn-BD" sz="2400" dirty="0" smtClean="0">
                <a:solidFill>
                  <a:srgbClr val="0000FF"/>
                </a:solidFill>
              </a:rPr>
            </a:b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3352800"/>
            <a:ext cx="7391400" cy="2862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 ক্যামেরা: ডিজিটাল ক্যামেরার মাধ্যমে ছবি তুলে তা কম্পিউটারে প্রবেশ করানো হয় এবং তা দিয়ে ছবি সম্পাদনার কাজসহ গবেষণার কাজ করা হয়। তাই ডিজিটাল ক্যামেরাও কম্পিউটারের ইনপুট ডিভাইস।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122" name="Picture 2" descr="https://encrypted-tbn3.gstatic.com/images?q=tbn:ANd9GcSiFayid8vDdzT2qPZa_fKrnJyhOX6HBjJGjUQJpMF_R_8qX47X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0"/>
            <a:ext cx="3276600" cy="23506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62200" y="2286000"/>
            <a:ext cx="350520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 ক্যামেরা</a:t>
            </a:r>
            <a:endParaRPr lang="en-US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990600" y="84138"/>
            <a:ext cx="7162800" cy="15240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2057400" y="4213713"/>
            <a:ext cx="5334000" cy="2590800"/>
          </a:xfrm>
          <a:prstGeom prst="flowChartPunchedTape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 ডিভাইসের গুরুত্ব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লিপিবদ্ধ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191602" y="1764303"/>
            <a:ext cx="5638800" cy="1676400"/>
            <a:chOff x="2191602" y="1764303"/>
            <a:chExt cx="5638800" cy="1676400"/>
          </a:xfrm>
        </p:grpSpPr>
        <p:sp>
          <p:nvSpPr>
            <p:cNvPr id="6" name="Flowchart: Punched Tape 5"/>
            <p:cNvSpPr/>
            <p:nvPr/>
          </p:nvSpPr>
          <p:spPr>
            <a:xfrm>
              <a:off x="2191602" y="1764303"/>
              <a:ext cx="5638800" cy="1676400"/>
            </a:xfrm>
            <a:prstGeom prst="flowChartPunchedTap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0301" y="2136787"/>
              <a:ext cx="5020101" cy="1184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কম্পিউটারের</a:t>
              </a:r>
              <a:r>
                <a:rPr lang="en-US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ইনপ</a:t>
              </a:r>
              <a:r>
                <a:rPr lang="bn-BD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en-US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 </a:t>
              </a:r>
              <a:r>
                <a:rPr lang="en-US" sz="3200" dirty="0" err="1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ডিভাইস</a:t>
              </a:r>
              <a:r>
                <a:rPr lang="en-US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বুঝায়</a:t>
              </a:r>
              <a:r>
                <a:rPr lang="en-US" sz="3200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?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28600" y="2057400"/>
            <a:ext cx="18288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- ক</a:t>
            </a:r>
            <a:endParaRPr lang="en-US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" y="5371475"/>
            <a:ext cx="14478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- ক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pPr>
              <a:buNone/>
            </a:pPr>
            <a:r>
              <a:rPr lang="bn-BD" dirty="0" smtClean="0"/>
              <a:t>                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685800" y="0"/>
            <a:ext cx="7467600" cy="1828800"/>
          </a:xfrm>
          <a:prstGeom prst="left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19200" y="1828800"/>
            <a:ext cx="6705600" cy="100568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প্রধান ইনপুট যন্ত্রের নাম কী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810000"/>
            <a:ext cx="5791200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স্কানার কোন ধরনের ডিভাইজ ?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1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676400" y="304800"/>
            <a:ext cx="56388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Flowchart: Document 4"/>
          <p:cNvSpPr/>
          <p:nvPr/>
        </p:nvSpPr>
        <p:spPr>
          <a:xfrm>
            <a:off x="685800" y="5410200"/>
            <a:ext cx="8305800" cy="1485900"/>
          </a:xfrm>
          <a:prstGeom prst="flowChartDocumen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dirty="0" smtClean="0">
              <a:solidFill>
                <a:schemeClr val="accent2"/>
              </a:solidFill>
            </a:endParaRPr>
          </a:p>
          <a:p>
            <a:r>
              <a:rPr lang="bn-BD" sz="44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প্রধান ইনপুট যন্ত্র কী-বোর্ডের বর্ণনা খাতায় লিখে আনবে।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7638"/>
            <a:ext cx="7620000" cy="3992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9448800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505200"/>
            <a:ext cx="6248400" cy="342900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292</Words>
  <Application>Microsoft Office PowerPoint</Application>
  <PresentationFormat>On-screen Show (4:3)</PresentationFormat>
  <Paragraphs>71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কয়েকটি ইনপুট ডিভাইস এর নাম লিখতে পারবে। </vt:lpstr>
      <vt:lpstr>       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>Takeplus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DOEL</cp:lastModifiedBy>
  <cp:revision>207</cp:revision>
  <dcterms:created xsi:type="dcterms:W3CDTF">2012-01-06T04:48:55Z</dcterms:created>
  <dcterms:modified xsi:type="dcterms:W3CDTF">2014-02-12T09:06:38Z</dcterms:modified>
</cp:coreProperties>
</file>